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9472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81" d="100"/>
          <a:sy n="81" d="100"/>
        </p:scale>
        <p:origin x="-165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8001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8001"/>
          </a:xfrm>
          <a:prstGeom prst="rect">
            <a:avLst/>
          </a:prstGeom>
        </p:spPr>
        <p:txBody>
          <a:bodyPr vert="horz" lIns="91888" tIns="45944" rIns="91888" bIns="45944" rtlCol="0"/>
          <a:lstStyle>
            <a:lvl1pPr algn="r">
              <a:defRPr sz="1200"/>
            </a:lvl1pPr>
          </a:lstStyle>
          <a:p>
            <a:fld id="{8AAE0180-0BB6-4E15-96B1-E2581927A25A}" type="datetimeFigureOut">
              <a:rPr lang="pt-BR" smtClean="0"/>
              <a:t>06/01/2021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88" tIns="45944" rIns="91888" bIns="4594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480" y="4725433"/>
            <a:ext cx="5487041" cy="4475638"/>
          </a:xfrm>
          <a:prstGeom prst="rect">
            <a:avLst/>
          </a:prstGeom>
        </p:spPr>
        <p:txBody>
          <a:bodyPr vert="horz" lIns="91888" tIns="45944" rIns="91888" bIns="45944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7684"/>
            <a:ext cx="2972547" cy="498001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3852" y="9447684"/>
            <a:ext cx="2972547" cy="498001"/>
          </a:xfrm>
          <a:prstGeom prst="rect">
            <a:avLst/>
          </a:prstGeom>
        </p:spPr>
        <p:txBody>
          <a:bodyPr vert="horz" lIns="91888" tIns="45944" rIns="91888" bIns="45944" rtlCol="0" anchor="b"/>
          <a:lstStyle>
            <a:lvl1pPr algn="r">
              <a:defRPr sz="1200"/>
            </a:lvl1pPr>
          </a:lstStyle>
          <a:p>
            <a:fld id="{E45E8E9A-96CF-4194-9B13-2AEFAC7B60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0670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E8E9A-96CF-4194-9B13-2AEFAC7B607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526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8057-F944-499D-A42A-F0553264654F}" type="datetimeFigureOut">
              <a:rPr lang="pt-BR" smtClean="0"/>
              <a:t>06/01/2021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697A-404F-4783-A405-D43C551CC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94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8057-F944-499D-A42A-F0553264654F}" type="datetimeFigureOut">
              <a:rPr lang="pt-BR" smtClean="0"/>
              <a:t>06/01/2021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697A-404F-4783-A405-D43C551CC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8064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8057-F944-499D-A42A-F0553264654F}" type="datetimeFigureOut">
              <a:rPr lang="pt-BR" smtClean="0"/>
              <a:t>06/01/2021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697A-404F-4783-A405-D43C551CC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78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8057-F944-499D-A42A-F0553264654F}" type="datetimeFigureOut">
              <a:rPr lang="pt-BR" smtClean="0"/>
              <a:t>06/01/2021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697A-404F-4783-A405-D43C551CC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50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8057-F944-499D-A42A-F0553264654F}" type="datetimeFigureOut">
              <a:rPr lang="pt-BR" smtClean="0"/>
              <a:t>06/01/2021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697A-404F-4783-A405-D43C551CC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41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8057-F944-499D-A42A-F0553264654F}" type="datetimeFigureOut">
              <a:rPr lang="pt-BR" smtClean="0"/>
              <a:t>06/01/2021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697A-404F-4783-A405-D43C551CC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9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8057-F944-499D-A42A-F0553264654F}" type="datetimeFigureOut">
              <a:rPr lang="pt-BR" smtClean="0"/>
              <a:t>06/01/2021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697A-404F-4783-A405-D43C551CC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91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8057-F944-499D-A42A-F0553264654F}" type="datetimeFigureOut">
              <a:rPr lang="pt-BR" smtClean="0"/>
              <a:t>06/01/2021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697A-404F-4783-A405-D43C551CC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02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8057-F944-499D-A42A-F0553264654F}" type="datetimeFigureOut">
              <a:rPr lang="pt-BR" smtClean="0"/>
              <a:t>06/01/2021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697A-404F-4783-A405-D43C551CC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797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8057-F944-499D-A42A-F0553264654F}" type="datetimeFigureOut">
              <a:rPr lang="pt-BR" smtClean="0"/>
              <a:t>06/01/2021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697A-404F-4783-A405-D43C551CC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204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8057-F944-499D-A42A-F0553264654F}" type="datetimeFigureOut">
              <a:rPr lang="pt-BR" smtClean="0"/>
              <a:t>06/01/2021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697A-404F-4783-A405-D43C551CC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72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08057-F944-499D-A42A-F0553264654F}" type="datetimeFigureOut">
              <a:rPr lang="pt-BR" smtClean="0"/>
              <a:t>06/01/2021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697A-404F-4783-A405-D43C551CC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63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3832" y="2382142"/>
            <a:ext cx="7772400" cy="1470025"/>
          </a:xfrm>
        </p:spPr>
        <p:txBody>
          <a:bodyPr/>
          <a:lstStyle/>
          <a:p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1520" y="274638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b="1" smtClean="0"/>
              <a:t>BOLETIM SEMANAL -DENGUE</a:t>
            </a:r>
            <a:endParaRPr lang="pt-BR" sz="5400" b="1" dirty="0"/>
          </a:p>
        </p:txBody>
      </p:sp>
      <p:graphicFrame>
        <p:nvGraphicFramePr>
          <p:cNvPr id="5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1615521"/>
              </p:ext>
            </p:extLst>
          </p:nvPr>
        </p:nvGraphicFramePr>
        <p:xfrm>
          <a:off x="107504" y="2312565"/>
          <a:ext cx="8928992" cy="17929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65113"/>
                <a:gridCol w="1691271"/>
                <a:gridCol w="1872208"/>
                <a:gridCol w="1584176"/>
                <a:gridCol w="2016224"/>
              </a:tblGrid>
              <a:tr h="97000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NOTIFICADO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CONFIRMADO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DESCARTADO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EM ABERTO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ÓBITOS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86784">
                <a:tc>
                  <a:txBody>
                    <a:bodyPr/>
                    <a:lstStyle/>
                    <a:p>
                      <a:pPr algn="ctr"/>
                      <a:r>
                        <a:rPr lang="pt-BR" sz="4800" dirty="0" smtClean="0"/>
                        <a:t>1509</a:t>
                      </a:r>
                      <a:endParaRPr lang="pt-BR" sz="4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 smtClean="0"/>
                        <a:t>1311</a:t>
                      </a:r>
                      <a:endParaRPr lang="pt-BR" sz="4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 smtClean="0"/>
                        <a:t>198</a:t>
                      </a:r>
                      <a:endParaRPr lang="pt-BR" sz="4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b="0" dirty="0" smtClean="0">
                          <a:solidFill>
                            <a:schemeClr val="dk1"/>
                          </a:solidFill>
                        </a:rPr>
                        <a:t>00</a:t>
                      </a:r>
                      <a:endParaRPr lang="pt-BR" sz="4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 smtClean="0"/>
                        <a:t>03</a:t>
                      </a:r>
                      <a:endParaRPr lang="pt-BR" sz="4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m 5"/>
          <p:cNvPicPr/>
          <p:nvPr/>
        </p:nvPicPr>
        <p:blipFill>
          <a:blip r:embed="rId3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484" y="4612753"/>
            <a:ext cx="1220091" cy="10046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ângulo 6"/>
          <p:cNvSpPr/>
          <p:nvPr/>
        </p:nvSpPr>
        <p:spPr>
          <a:xfrm>
            <a:off x="5128320" y="4120310"/>
            <a:ext cx="40156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F0A22E"/>
              </a:buClr>
            </a:pPr>
            <a:r>
              <a:rPr lang="pt-BR" sz="1400" b="1" dirty="0" smtClean="0">
                <a:solidFill>
                  <a:prstClr val="black"/>
                </a:solidFill>
                <a:latin typeface="Arial Black" pitchFamily="34" charset="0"/>
              </a:rPr>
              <a:t>MAIORES INFORMAÇÕES </a:t>
            </a:r>
          </a:p>
          <a:p>
            <a:pPr lvl="0">
              <a:buClr>
                <a:srgbClr val="F0A22E"/>
              </a:buClr>
            </a:pPr>
            <a:r>
              <a:rPr lang="pt-BR" sz="1200" b="1" dirty="0" smtClean="0">
                <a:solidFill>
                  <a:prstClr val="black"/>
                </a:solidFill>
                <a:latin typeface="Arial Black" pitchFamily="34" charset="0"/>
              </a:rPr>
              <a:t>LIGUE </a:t>
            </a:r>
            <a:r>
              <a:rPr lang="pt-BR" sz="1200" b="1" dirty="0" smtClean="0">
                <a:solidFill>
                  <a:srgbClr val="FF0000"/>
                </a:solidFill>
                <a:latin typeface="Arial Black" pitchFamily="34" charset="0"/>
              </a:rPr>
              <a:t>(44)3462-1544 ou</a:t>
            </a:r>
            <a:r>
              <a:rPr lang="pt-BR" sz="1200" b="1" dirty="0" smtClean="0">
                <a:solidFill>
                  <a:prstClr val="black"/>
                </a:solidFill>
                <a:latin typeface="Arial Black" pitchFamily="34" charset="0"/>
              </a:rPr>
              <a:t> </a:t>
            </a:r>
            <a:r>
              <a:rPr lang="pt-BR" sz="1200" b="1" dirty="0" smtClean="0">
                <a:solidFill>
                  <a:srgbClr val="FF0000"/>
                </a:solidFill>
                <a:latin typeface="Arial Black" pitchFamily="34" charset="0"/>
              </a:rPr>
              <a:t>(44)3462-1462</a:t>
            </a:r>
            <a:endParaRPr lang="pt-BR" sz="1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8" name="Picture 2" descr="Dengue Mata. Mude sua atitude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21088"/>
            <a:ext cx="4464496" cy="2455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07504" y="1444134"/>
            <a:ext cx="8856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Boletim de 2020 da semana 01 </a:t>
            </a:r>
            <a:r>
              <a:rPr lang="pt-BR" sz="2800" b="1" dirty="0" smtClean="0"/>
              <a:t>à </a:t>
            </a:r>
            <a:r>
              <a:rPr lang="pt-BR" sz="2800" b="1" dirty="0" smtClean="0"/>
              <a:t>53 de </a:t>
            </a:r>
            <a:r>
              <a:rPr lang="pt-BR" sz="2800" b="1" dirty="0" smtClean="0"/>
              <a:t>2020</a:t>
            </a:r>
          </a:p>
          <a:p>
            <a:pPr algn="ctr"/>
            <a:r>
              <a:rPr lang="pt-BR" sz="2800" b="1" dirty="0" smtClean="0"/>
              <a:t>Atualizado em 06.01.2021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0808037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37</Words>
  <Application>Microsoft Office PowerPoint</Application>
  <PresentationFormat>Apresentação na tela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Micro1</dc:creator>
  <cp:lastModifiedBy>Cliente</cp:lastModifiedBy>
  <cp:revision>30</cp:revision>
  <cp:lastPrinted>2021-01-06T11:17:05Z</cp:lastPrinted>
  <dcterms:created xsi:type="dcterms:W3CDTF">2020-05-21T11:45:40Z</dcterms:created>
  <dcterms:modified xsi:type="dcterms:W3CDTF">2021-01-06T14:20:50Z</dcterms:modified>
</cp:coreProperties>
</file>