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2" r:id="rId3"/>
    <p:sldId id="287" r:id="rId4"/>
    <p:sldId id="263" r:id="rId5"/>
    <p:sldId id="288" r:id="rId6"/>
    <p:sldId id="289" r:id="rId7"/>
    <p:sldId id="264" r:id="rId8"/>
    <p:sldId id="265" r:id="rId9"/>
    <p:sldId id="267" r:id="rId10"/>
    <p:sldId id="269" r:id="rId11"/>
    <p:sldId id="270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5" r:id="rId21"/>
    <p:sldId id="280" r:id="rId22"/>
    <p:sldId id="281" r:id="rId23"/>
    <p:sldId id="282" r:id="rId24"/>
    <p:sldId id="283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8" r:id="rId33"/>
    <p:sldId id="302" r:id="rId34"/>
    <p:sldId id="303" r:id="rId35"/>
    <p:sldId id="300" r:id="rId36"/>
    <p:sldId id="304" r:id="rId37"/>
    <p:sldId id="305" r:id="rId38"/>
    <p:sldId id="306" r:id="rId39"/>
    <p:sldId id="307" r:id="rId40"/>
    <p:sldId id="308" r:id="rId41"/>
    <p:sldId id="309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1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34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65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3404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0463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564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6622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4591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9981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4465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322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4645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51DE6-0379-4384-8308-B83568A5DC40}" type="datetimeFigureOut">
              <a:rPr lang="pt-BR" smtClean="0"/>
              <a:pPr/>
              <a:t>18/09/2017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91663-986A-49C3-A937-C4BFF82CC7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1333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08887" y="0"/>
            <a:ext cx="708454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SECRETARIA DE ESTADO DA FAZENDA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COORDENAÇÃO DA RECEITA DO ESTADO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DELEGACIA REGIONAL DA RECEITA ESTADUAL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INSPETORIA REGIONAL DE FISCALIZAÇÃO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FUNDO DE PARTICIPAÇÃO DOS MUNICÍPIOS</a:t>
            </a:r>
          </a:p>
          <a:p>
            <a:pPr algn="ctr"/>
            <a:endParaRPr lang="pt-BR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PRODUTOR RURAL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4" y="5206314"/>
            <a:ext cx="2034746" cy="12603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725" y="5206314"/>
            <a:ext cx="2553730" cy="126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2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5554" y="28918"/>
            <a:ext cx="9341335" cy="682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0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7303" y="-1007857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8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338" y="0"/>
            <a:ext cx="9463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231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910" y="-1352102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6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-1158464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97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245" y="-1674831"/>
            <a:ext cx="13716000" cy="93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7304" y="-1083161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7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1243" y="-1115433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6546" y="-1050887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033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1243" y="-1061645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31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79811" y="27293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1772" y="1095779"/>
            <a:ext cx="98202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36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1676" y="1358705"/>
            <a:ext cx="8907332" cy="51990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547" y="469303"/>
            <a:ext cx="97821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36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7471" y="1149803"/>
            <a:ext cx="7788807" cy="593948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786" y="135815"/>
            <a:ext cx="97821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0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556" y="1404470"/>
            <a:ext cx="9004151" cy="510440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43" y="261470"/>
            <a:ext cx="97821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7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948" y="1720253"/>
            <a:ext cx="8799755" cy="513774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243" y="684455"/>
            <a:ext cx="97821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83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122" y="1619027"/>
            <a:ext cx="11658702" cy="523897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000462" y="258184"/>
            <a:ext cx="9800216" cy="9466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COMPOSIÇÃO DO ÍNDICE DE SANTO ANTÔNIO DA PLATINA</a:t>
            </a:r>
            <a:endParaRPr lang="pt-BR" sz="28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9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5387" y="504825"/>
            <a:ext cx="980122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1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922" y="0"/>
            <a:ext cx="9120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31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137" y="385762"/>
            <a:ext cx="922972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8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862" y="1062037"/>
            <a:ext cx="982027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46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8732" y="0"/>
            <a:ext cx="919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5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4273" y="0"/>
            <a:ext cx="920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8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7100" y="225911"/>
            <a:ext cx="8570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44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2758" y="-921795"/>
            <a:ext cx="13716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88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8250" y="847725"/>
            <a:ext cx="97155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1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725" y="1109662"/>
            <a:ext cx="973455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3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2062" y="42862"/>
            <a:ext cx="96678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8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4805" y="0"/>
            <a:ext cx="9542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8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8875" y="0"/>
            <a:ext cx="9494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8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372" y="0"/>
            <a:ext cx="9507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8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6500" y="0"/>
            <a:ext cx="92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607" y="2479861"/>
            <a:ext cx="9772650" cy="17907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037553" y="634701"/>
            <a:ext cx="9522759" cy="1129553"/>
          </a:xfrm>
          <a:prstGeom prst="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>
                <a:latin typeface="Arial Black" panose="020B0A04020102020204" pitchFamily="34" charset="0"/>
              </a:rPr>
              <a:t>R</a:t>
            </a:r>
            <a:r>
              <a:rPr lang="pt-BR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RELATÓRIO DE PRODUTOS PRIMÉRIOS </a:t>
            </a:r>
          </a:p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  6ª DRR JACAREZINHO – 29 MUNICÍPIOS</a:t>
            </a:r>
            <a:endParaRPr lang="pt-BR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306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940" y="0"/>
            <a:ext cx="9408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0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1933" y="0"/>
            <a:ext cx="9188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541" y="0"/>
            <a:ext cx="9102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539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625" y="366712"/>
            <a:ext cx="981075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727" y="0"/>
            <a:ext cx="9386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9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7826" y="0"/>
            <a:ext cx="9276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6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438" y="446127"/>
            <a:ext cx="970597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7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2564" y="1132702"/>
            <a:ext cx="7394107" cy="57252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468" y="0"/>
            <a:ext cx="98774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7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834</TotalTime>
  <Words>47</Words>
  <Application>Microsoft Office PowerPoint</Application>
  <PresentationFormat>Personalizar</PresentationFormat>
  <Paragraphs>14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Secretaria da Fazenda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 de Oliveira</dc:creator>
  <cp:lastModifiedBy>Particular</cp:lastModifiedBy>
  <cp:revision>72</cp:revision>
  <dcterms:created xsi:type="dcterms:W3CDTF">2015-11-05T15:52:50Z</dcterms:created>
  <dcterms:modified xsi:type="dcterms:W3CDTF">2017-09-19T00:23:23Z</dcterms:modified>
</cp:coreProperties>
</file>